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73" r:id="rId7"/>
    <p:sldId id="276" r:id="rId8"/>
    <p:sldId id="277" r:id="rId9"/>
    <p:sldId id="272" r:id="rId10"/>
    <p:sldId id="275" r:id="rId11"/>
    <p:sldId id="271" r:id="rId12"/>
    <p:sldId id="260" r:id="rId13"/>
    <p:sldId id="263" r:id="rId14"/>
    <p:sldId id="265" r:id="rId15"/>
    <p:sldId id="266" r:id="rId16"/>
    <p:sldId id="264" r:id="rId17"/>
    <p:sldId id="267" r:id="rId18"/>
    <p:sldId id="269" r:id="rId19"/>
    <p:sldId id="268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143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01DD-6AE5-478E-B980-9015EDE6520F}" type="datetimeFigureOut">
              <a:rPr lang="fr-FR" smtClean="0"/>
              <a:t>08/05/2026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EF54D-5DED-40D7-8340-4FEAE9A601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6482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01DD-6AE5-478E-B980-9015EDE6520F}" type="datetimeFigureOut">
              <a:rPr lang="fr-FR" smtClean="0"/>
              <a:t>08/05/2026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EF54D-5DED-40D7-8340-4FEAE9A601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5191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01DD-6AE5-478E-B980-9015EDE6520F}" type="datetimeFigureOut">
              <a:rPr lang="fr-FR" smtClean="0"/>
              <a:t>08/05/2026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EF54D-5DED-40D7-8340-4FEAE9A601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404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01DD-6AE5-478E-B980-9015EDE6520F}" type="datetimeFigureOut">
              <a:rPr lang="fr-FR" smtClean="0"/>
              <a:t>08/05/2026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EF54D-5DED-40D7-8340-4FEAE9A601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3377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01DD-6AE5-478E-B980-9015EDE6520F}" type="datetimeFigureOut">
              <a:rPr lang="fr-FR" smtClean="0"/>
              <a:t>08/05/2026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EF54D-5DED-40D7-8340-4FEAE9A601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1643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01DD-6AE5-478E-B980-9015EDE6520F}" type="datetimeFigureOut">
              <a:rPr lang="fr-FR" smtClean="0"/>
              <a:t>08/05/2026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EF54D-5DED-40D7-8340-4FEAE9A601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6781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01DD-6AE5-478E-B980-9015EDE6520F}" type="datetimeFigureOut">
              <a:rPr lang="fr-FR" smtClean="0"/>
              <a:t>08/05/2026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EF54D-5DED-40D7-8340-4FEAE9A601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6076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01DD-6AE5-478E-B980-9015EDE6520F}" type="datetimeFigureOut">
              <a:rPr lang="fr-FR" smtClean="0"/>
              <a:t>08/05/2026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EF54D-5DED-40D7-8340-4FEAE9A601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5760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01DD-6AE5-478E-B980-9015EDE6520F}" type="datetimeFigureOut">
              <a:rPr lang="fr-FR" smtClean="0"/>
              <a:t>08/05/2026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EF54D-5DED-40D7-8340-4FEAE9A601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8631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01DD-6AE5-478E-B980-9015EDE6520F}" type="datetimeFigureOut">
              <a:rPr lang="fr-FR" smtClean="0"/>
              <a:t>08/05/2026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EF54D-5DED-40D7-8340-4FEAE9A601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1334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01DD-6AE5-478E-B980-9015EDE6520F}" type="datetimeFigureOut">
              <a:rPr lang="fr-FR" smtClean="0"/>
              <a:t>08/05/2026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AEF54D-5DED-40D7-8340-4FEAE9A601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3744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E01DD-6AE5-478E-B980-9015EDE6520F}" type="datetimeFigureOut">
              <a:rPr lang="fr-FR" smtClean="0"/>
              <a:t>08/05/2026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EF54D-5DED-40D7-8340-4FEAE9A601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21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2D553689-1E27-41D2-825F-CF7FE723B8D4}"/>
              </a:ext>
            </a:extLst>
          </p:cNvPr>
          <p:cNvSpPr txBox="1"/>
          <p:nvPr/>
        </p:nvSpPr>
        <p:spPr>
          <a:xfrm>
            <a:off x="0" y="18662"/>
            <a:ext cx="39830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u="sng" dirty="0"/>
              <a:t>Terriers marmottons 2025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8FF76C1-12D6-4555-BB1D-8F3F6D69C312}"/>
              </a:ext>
            </a:extLst>
          </p:cNvPr>
          <p:cNvSpPr txBox="1"/>
          <p:nvPr/>
        </p:nvSpPr>
        <p:spPr>
          <a:xfrm>
            <a:off x="541175" y="2598003"/>
            <a:ext cx="29006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/>
              <a:t>B3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403FD2E-9894-4C2A-BFD1-3D06593045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250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2D553689-1E27-41D2-825F-CF7FE723B8D4}"/>
              </a:ext>
            </a:extLst>
          </p:cNvPr>
          <p:cNvSpPr txBox="1"/>
          <p:nvPr/>
        </p:nvSpPr>
        <p:spPr>
          <a:xfrm>
            <a:off x="0" y="18662"/>
            <a:ext cx="39830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u="sng" dirty="0"/>
              <a:t>Terriers marmottons 2025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8FF76C1-12D6-4555-BB1D-8F3F6D69C312}"/>
              </a:ext>
            </a:extLst>
          </p:cNvPr>
          <p:cNvSpPr txBox="1"/>
          <p:nvPr/>
        </p:nvSpPr>
        <p:spPr>
          <a:xfrm>
            <a:off x="541175" y="2598003"/>
            <a:ext cx="29006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/>
              <a:t>B2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797A0C7-2001-499C-85AD-B98F674EF4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861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2D553689-1E27-41D2-825F-CF7FE723B8D4}"/>
              </a:ext>
            </a:extLst>
          </p:cNvPr>
          <p:cNvSpPr txBox="1"/>
          <p:nvPr/>
        </p:nvSpPr>
        <p:spPr>
          <a:xfrm>
            <a:off x="0" y="18662"/>
            <a:ext cx="39830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u="sng" dirty="0"/>
              <a:t>Terriers marmottons 2025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8FF76C1-12D6-4555-BB1D-8F3F6D69C312}"/>
              </a:ext>
            </a:extLst>
          </p:cNvPr>
          <p:cNvSpPr txBox="1"/>
          <p:nvPr/>
        </p:nvSpPr>
        <p:spPr>
          <a:xfrm>
            <a:off x="541175" y="2598003"/>
            <a:ext cx="29006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/>
              <a:t>R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6898937-FC08-41EC-A3C3-F6D59E593C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217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2D553689-1E27-41D2-825F-CF7FE723B8D4}"/>
              </a:ext>
            </a:extLst>
          </p:cNvPr>
          <p:cNvSpPr txBox="1"/>
          <p:nvPr/>
        </p:nvSpPr>
        <p:spPr>
          <a:xfrm>
            <a:off x="0" y="18662"/>
            <a:ext cx="39830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u="sng" dirty="0"/>
              <a:t>Terriers marmottons 2025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8FF76C1-12D6-4555-BB1D-8F3F6D69C312}"/>
              </a:ext>
            </a:extLst>
          </p:cNvPr>
          <p:cNvSpPr txBox="1"/>
          <p:nvPr/>
        </p:nvSpPr>
        <p:spPr>
          <a:xfrm>
            <a:off x="541175" y="2598003"/>
            <a:ext cx="290065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/>
              <a:t>T</a:t>
            </a:r>
          </a:p>
          <a:p>
            <a:pPr algn="ctr"/>
            <a:r>
              <a:rPr lang="fr-FR" sz="2800" dirty="0"/>
              <a:t>(1</a:t>
            </a:r>
            <a:r>
              <a:rPr lang="fr-FR" sz="2800" baseline="30000" dirty="0"/>
              <a:t>er</a:t>
            </a:r>
            <a:r>
              <a:rPr lang="fr-FR" sz="2800" dirty="0"/>
              <a:t> terrier)</a:t>
            </a:r>
            <a:endParaRPr lang="fr-FR" sz="48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79D8FA3-4529-40C3-9C9B-812012413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9002" y="2598002"/>
            <a:ext cx="3194998" cy="425999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44C45E6-A7AE-40CD-9B6A-AD917F6E7D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3004" y="0"/>
            <a:ext cx="3194997" cy="425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509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2D553689-1E27-41D2-825F-CF7FE723B8D4}"/>
              </a:ext>
            </a:extLst>
          </p:cNvPr>
          <p:cNvSpPr txBox="1"/>
          <p:nvPr/>
        </p:nvSpPr>
        <p:spPr>
          <a:xfrm>
            <a:off x="0" y="18662"/>
            <a:ext cx="39830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u="sng" dirty="0"/>
              <a:t>Terriers marmottons 2025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8FF76C1-12D6-4555-BB1D-8F3F6D69C312}"/>
              </a:ext>
            </a:extLst>
          </p:cNvPr>
          <p:cNvSpPr txBox="1"/>
          <p:nvPr/>
        </p:nvSpPr>
        <p:spPr>
          <a:xfrm>
            <a:off x="541175" y="2598003"/>
            <a:ext cx="290065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/>
              <a:t>T</a:t>
            </a:r>
          </a:p>
          <a:p>
            <a:pPr algn="ctr"/>
            <a:r>
              <a:rPr lang="fr-FR" sz="2800" dirty="0"/>
              <a:t>(2</a:t>
            </a:r>
            <a:r>
              <a:rPr lang="fr-FR" sz="2800" baseline="30000" dirty="0"/>
              <a:t>eme</a:t>
            </a:r>
            <a:r>
              <a:rPr lang="fr-FR" sz="2800" dirty="0"/>
              <a:t> terrier)</a:t>
            </a:r>
            <a:endParaRPr lang="fr-FR" sz="48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061C84-672C-4AA0-A915-F54F2F423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484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2D553689-1E27-41D2-825F-CF7FE723B8D4}"/>
              </a:ext>
            </a:extLst>
          </p:cNvPr>
          <p:cNvSpPr txBox="1"/>
          <p:nvPr/>
        </p:nvSpPr>
        <p:spPr>
          <a:xfrm>
            <a:off x="0" y="18662"/>
            <a:ext cx="39830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u="sng" dirty="0"/>
              <a:t>Terriers marmottons 2025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8FF76C1-12D6-4555-BB1D-8F3F6D69C312}"/>
              </a:ext>
            </a:extLst>
          </p:cNvPr>
          <p:cNvSpPr txBox="1"/>
          <p:nvPr/>
        </p:nvSpPr>
        <p:spPr>
          <a:xfrm>
            <a:off x="541175" y="2598003"/>
            <a:ext cx="29006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/>
              <a:t>W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E47DA04-BCA8-40D6-AF2D-E7F1E0561F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450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2D553689-1E27-41D2-825F-CF7FE723B8D4}"/>
              </a:ext>
            </a:extLst>
          </p:cNvPr>
          <p:cNvSpPr txBox="1"/>
          <p:nvPr/>
        </p:nvSpPr>
        <p:spPr>
          <a:xfrm>
            <a:off x="0" y="18662"/>
            <a:ext cx="39830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u="sng" dirty="0"/>
              <a:t>Terriers marmottons 2025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8FF76C1-12D6-4555-BB1D-8F3F6D69C312}"/>
              </a:ext>
            </a:extLst>
          </p:cNvPr>
          <p:cNvSpPr txBox="1"/>
          <p:nvPr/>
        </p:nvSpPr>
        <p:spPr>
          <a:xfrm>
            <a:off x="541175" y="2598003"/>
            <a:ext cx="290065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/>
              <a:t>Chalet bas</a:t>
            </a:r>
          </a:p>
          <a:p>
            <a:pPr algn="ctr"/>
            <a:r>
              <a:rPr lang="fr-FR" sz="2800" dirty="0"/>
              <a:t>(1</a:t>
            </a:r>
            <a:r>
              <a:rPr lang="fr-FR" sz="2800" baseline="30000" dirty="0"/>
              <a:t>er</a:t>
            </a:r>
            <a:r>
              <a:rPr lang="fr-FR" sz="2800" dirty="0"/>
              <a:t> terrier)</a:t>
            </a:r>
            <a:endParaRPr lang="fr-FR" sz="48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D321A4B-3E18-4978-89EB-D625F169F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853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2D553689-1E27-41D2-825F-CF7FE723B8D4}"/>
              </a:ext>
            </a:extLst>
          </p:cNvPr>
          <p:cNvSpPr txBox="1"/>
          <p:nvPr/>
        </p:nvSpPr>
        <p:spPr>
          <a:xfrm>
            <a:off x="0" y="18662"/>
            <a:ext cx="39830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u="sng" dirty="0"/>
              <a:t>Terriers marmottons 2025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8FF76C1-12D6-4555-BB1D-8F3F6D69C312}"/>
              </a:ext>
            </a:extLst>
          </p:cNvPr>
          <p:cNvSpPr txBox="1"/>
          <p:nvPr/>
        </p:nvSpPr>
        <p:spPr>
          <a:xfrm>
            <a:off x="541175" y="2598003"/>
            <a:ext cx="290065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/>
              <a:t>Chalet bas</a:t>
            </a:r>
          </a:p>
          <a:p>
            <a:pPr algn="ctr"/>
            <a:r>
              <a:rPr lang="fr-FR" sz="2800" dirty="0"/>
              <a:t>(2</a:t>
            </a:r>
            <a:r>
              <a:rPr lang="fr-FR" sz="2800" baseline="30000" dirty="0"/>
              <a:t>eme</a:t>
            </a:r>
            <a:r>
              <a:rPr lang="fr-FR" sz="2800" dirty="0"/>
              <a:t> terrier)</a:t>
            </a:r>
            <a:endParaRPr lang="fr-FR" sz="48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F0F1DD-036D-45E6-8012-83749B8233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009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2D553689-1E27-41D2-825F-CF7FE723B8D4}"/>
              </a:ext>
            </a:extLst>
          </p:cNvPr>
          <p:cNvSpPr txBox="1"/>
          <p:nvPr/>
        </p:nvSpPr>
        <p:spPr>
          <a:xfrm>
            <a:off x="0" y="18662"/>
            <a:ext cx="39830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u="sng" dirty="0"/>
              <a:t>Terriers marmottons 2025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8FF76C1-12D6-4555-BB1D-8F3F6D69C312}"/>
              </a:ext>
            </a:extLst>
          </p:cNvPr>
          <p:cNvSpPr txBox="1"/>
          <p:nvPr/>
        </p:nvSpPr>
        <p:spPr>
          <a:xfrm>
            <a:off x="541175" y="2598003"/>
            <a:ext cx="29006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/>
              <a:t>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D374B7D-195F-4706-943C-17FC5EB84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45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2D553689-1E27-41D2-825F-CF7FE723B8D4}"/>
              </a:ext>
            </a:extLst>
          </p:cNvPr>
          <p:cNvSpPr txBox="1"/>
          <p:nvPr/>
        </p:nvSpPr>
        <p:spPr>
          <a:xfrm>
            <a:off x="0" y="18662"/>
            <a:ext cx="39830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u="sng" dirty="0"/>
              <a:t>Terriers marmottons 2025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8FF76C1-12D6-4555-BB1D-8F3F6D69C312}"/>
              </a:ext>
            </a:extLst>
          </p:cNvPr>
          <p:cNvSpPr txBox="1"/>
          <p:nvPr/>
        </p:nvSpPr>
        <p:spPr>
          <a:xfrm>
            <a:off x="541175" y="2598003"/>
            <a:ext cx="29006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/>
              <a:t>N3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B5C71B-93BF-4C3E-BAA5-847F4D7FA1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3418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2D553689-1E27-41D2-825F-CF7FE723B8D4}"/>
              </a:ext>
            </a:extLst>
          </p:cNvPr>
          <p:cNvSpPr txBox="1"/>
          <p:nvPr/>
        </p:nvSpPr>
        <p:spPr>
          <a:xfrm>
            <a:off x="0" y="18662"/>
            <a:ext cx="39830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u="sng" dirty="0"/>
              <a:t>Terriers marmottons 2025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8FF76C1-12D6-4555-BB1D-8F3F6D69C312}"/>
              </a:ext>
            </a:extLst>
          </p:cNvPr>
          <p:cNvSpPr txBox="1"/>
          <p:nvPr/>
        </p:nvSpPr>
        <p:spPr>
          <a:xfrm>
            <a:off x="541175" y="2598003"/>
            <a:ext cx="29006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/>
              <a:t>Z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06131B9-11E1-4981-A1C3-09518AF521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305" r="5920" b="10340"/>
          <a:stretch/>
        </p:blipFill>
        <p:spPr>
          <a:xfrm>
            <a:off x="3592287" y="506301"/>
            <a:ext cx="5551714" cy="635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968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2D553689-1E27-41D2-825F-CF7FE723B8D4}"/>
              </a:ext>
            </a:extLst>
          </p:cNvPr>
          <p:cNvSpPr txBox="1"/>
          <p:nvPr/>
        </p:nvSpPr>
        <p:spPr>
          <a:xfrm>
            <a:off x="0" y="18662"/>
            <a:ext cx="39830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u="sng" dirty="0"/>
              <a:t>Terriers marmottons 2024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8FF76C1-12D6-4555-BB1D-8F3F6D69C312}"/>
              </a:ext>
            </a:extLst>
          </p:cNvPr>
          <p:cNvSpPr txBox="1"/>
          <p:nvPr/>
        </p:nvSpPr>
        <p:spPr>
          <a:xfrm>
            <a:off x="541175" y="2598003"/>
            <a:ext cx="29006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/>
              <a:t>J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0CFFB55-097B-464A-A6E7-129465D7E5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4810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2D553689-1E27-41D2-825F-CF7FE723B8D4}"/>
              </a:ext>
            </a:extLst>
          </p:cNvPr>
          <p:cNvSpPr txBox="1"/>
          <p:nvPr/>
        </p:nvSpPr>
        <p:spPr>
          <a:xfrm>
            <a:off x="0" y="18662"/>
            <a:ext cx="39830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u="sng" dirty="0"/>
              <a:t>Terriers marmottons 2024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8FF76C1-12D6-4555-BB1D-8F3F6D69C312}"/>
              </a:ext>
            </a:extLst>
          </p:cNvPr>
          <p:cNvSpPr txBox="1"/>
          <p:nvPr/>
        </p:nvSpPr>
        <p:spPr>
          <a:xfrm>
            <a:off x="541175" y="2598003"/>
            <a:ext cx="29006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/>
              <a:t>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D522363-8208-4255-AD79-6EFFF017D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2006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2D553689-1E27-41D2-825F-CF7FE723B8D4}"/>
              </a:ext>
            </a:extLst>
          </p:cNvPr>
          <p:cNvSpPr txBox="1"/>
          <p:nvPr/>
        </p:nvSpPr>
        <p:spPr>
          <a:xfrm>
            <a:off x="0" y="18662"/>
            <a:ext cx="39830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u="sng" dirty="0"/>
              <a:t>Terriers marmottons 2024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8FF76C1-12D6-4555-BB1D-8F3F6D69C312}"/>
              </a:ext>
            </a:extLst>
          </p:cNvPr>
          <p:cNvSpPr txBox="1"/>
          <p:nvPr/>
        </p:nvSpPr>
        <p:spPr>
          <a:xfrm>
            <a:off x="541175" y="2598003"/>
            <a:ext cx="29006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/>
              <a:t>B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E8028A1-DFD7-46C5-95DE-45EAA42C7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1539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2D553689-1E27-41D2-825F-CF7FE723B8D4}"/>
              </a:ext>
            </a:extLst>
          </p:cNvPr>
          <p:cNvSpPr txBox="1"/>
          <p:nvPr/>
        </p:nvSpPr>
        <p:spPr>
          <a:xfrm>
            <a:off x="0" y="18662"/>
            <a:ext cx="39830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u="sng" dirty="0"/>
              <a:t>Terriers marmottons 2024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8FF76C1-12D6-4555-BB1D-8F3F6D69C312}"/>
              </a:ext>
            </a:extLst>
          </p:cNvPr>
          <p:cNvSpPr txBox="1"/>
          <p:nvPr/>
        </p:nvSpPr>
        <p:spPr>
          <a:xfrm>
            <a:off x="541175" y="2598003"/>
            <a:ext cx="29006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/>
              <a:t>Chalet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D314635-6203-4D95-9373-4DF64A87C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9717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2D553689-1E27-41D2-825F-CF7FE723B8D4}"/>
              </a:ext>
            </a:extLst>
          </p:cNvPr>
          <p:cNvSpPr txBox="1"/>
          <p:nvPr/>
        </p:nvSpPr>
        <p:spPr>
          <a:xfrm>
            <a:off x="0" y="18662"/>
            <a:ext cx="39830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u="sng" dirty="0"/>
              <a:t>Terriers marmottons 2024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8FF76C1-12D6-4555-BB1D-8F3F6D69C312}"/>
              </a:ext>
            </a:extLst>
          </p:cNvPr>
          <p:cNvSpPr txBox="1"/>
          <p:nvPr/>
        </p:nvSpPr>
        <p:spPr>
          <a:xfrm>
            <a:off x="541175" y="2598003"/>
            <a:ext cx="29006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/>
              <a:t>Chalet bas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DEC6B7B-F601-487F-B994-378C8BDE8C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4639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2D553689-1E27-41D2-825F-CF7FE723B8D4}"/>
              </a:ext>
            </a:extLst>
          </p:cNvPr>
          <p:cNvSpPr txBox="1"/>
          <p:nvPr/>
        </p:nvSpPr>
        <p:spPr>
          <a:xfrm>
            <a:off x="0" y="18662"/>
            <a:ext cx="39830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u="sng" dirty="0"/>
              <a:t>Terriers marmottons 2024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8FF76C1-12D6-4555-BB1D-8F3F6D69C312}"/>
              </a:ext>
            </a:extLst>
          </p:cNvPr>
          <p:cNvSpPr txBox="1"/>
          <p:nvPr/>
        </p:nvSpPr>
        <p:spPr>
          <a:xfrm>
            <a:off x="541175" y="2598003"/>
            <a:ext cx="290065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 err="1"/>
              <a:t>Eadret</a:t>
            </a:r>
            <a:endParaRPr lang="fr-FR" sz="4800" dirty="0"/>
          </a:p>
          <a:p>
            <a:pPr algn="ctr"/>
            <a:r>
              <a:rPr lang="fr-FR" sz="2800" dirty="0"/>
              <a:t>(1</a:t>
            </a:r>
            <a:r>
              <a:rPr lang="fr-FR" sz="2800" baseline="30000" dirty="0"/>
              <a:t>er</a:t>
            </a:r>
            <a:r>
              <a:rPr lang="fr-FR" sz="2800" dirty="0"/>
              <a:t> terrier)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8A6861C-3D62-4B3D-B3A3-6D5F9EFF75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0096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2D553689-1E27-41D2-825F-CF7FE723B8D4}"/>
              </a:ext>
            </a:extLst>
          </p:cNvPr>
          <p:cNvSpPr txBox="1"/>
          <p:nvPr/>
        </p:nvSpPr>
        <p:spPr>
          <a:xfrm>
            <a:off x="0" y="18662"/>
            <a:ext cx="39830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u="sng" dirty="0"/>
              <a:t>Terriers marmottons 2024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8FF76C1-12D6-4555-BB1D-8F3F6D69C312}"/>
              </a:ext>
            </a:extLst>
          </p:cNvPr>
          <p:cNvSpPr txBox="1"/>
          <p:nvPr/>
        </p:nvSpPr>
        <p:spPr>
          <a:xfrm>
            <a:off x="541175" y="2598003"/>
            <a:ext cx="290065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 err="1"/>
              <a:t>Eadret</a:t>
            </a:r>
            <a:endParaRPr lang="fr-FR" sz="4800" dirty="0"/>
          </a:p>
          <a:p>
            <a:pPr algn="ctr"/>
            <a:r>
              <a:rPr lang="fr-FR" sz="2800" dirty="0"/>
              <a:t>(2</a:t>
            </a:r>
            <a:r>
              <a:rPr lang="fr-FR" sz="2800" baseline="30000" dirty="0"/>
              <a:t>eme</a:t>
            </a:r>
            <a:r>
              <a:rPr lang="fr-FR" sz="2800" dirty="0"/>
              <a:t> terrier)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36E9995-7049-4016-B0C9-B8BC850853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0724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2D553689-1E27-41D2-825F-CF7FE723B8D4}"/>
              </a:ext>
            </a:extLst>
          </p:cNvPr>
          <p:cNvSpPr txBox="1"/>
          <p:nvPr/>
        </p:nvSpPr>
        <p:spPr>
          <a:xfrm>
            <a:off x="0" y="18662"/>
            <a:ext cx="39830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u="sng" dirty="0"/>
              <a:t>Terriers marmottons 2024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8FF76C1-12D6-4555-BB1D-8F3F6D69C312}"/>
              </a:ext>
            </a:extLst>
          </p:cNvPr>
          <p:cNvSpPr txBox="1"/>
          <p:nvPr/>
        </p:nvSpPr>
        <p:spPr>
          <a:xfrm>
            <a:off x="541175" y="2598003"/>
            <a:ext cx="29006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/>
              <a:t>N2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1D3E26C-CFD5-40EA-A16D-FC8F36D04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3548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</TotalTime>
  <Words>103</Words>
  <Application>Microsoft Office PowerPoint</Application>
  <PresentationFormat>Affichage à l'écran (4:3)</PresentationFormat>
  <Paragraphs>44</Paragraphs>
  <Slides>19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Rebecca</dc:creator>
  <cp:lastModifiedBy>Rebecca</cp:lastModifiedBy>
  <cp:revision>4</cp:revision>
  <dcterms:created xsi:type="dcterms:W3CDTF">2026-05-08T10:21:58Z</dcterms:created>
  <dcterms:modified xsi:type="dcterms:W3CDTF">2026-05-08T11:35:50Z</dcterms:modified>
</cp:coreProperties>
</file>