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977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951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99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828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174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729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013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391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798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17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176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7868-7413-4918-B07E-9A35DB4CBEA1}" type="datetimeFigureOut">
              <a:rPr lang="fr-BE" smtClean="0"/>
              <a:t>3/07/2014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0B79-DE36-4F0E-9C75-2905D184919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197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Le projet Marmotte Alpine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À la Grande </a:t>
            </a:r>
            <a:r>
              <a:rPr lang="fr-BE" dirty="0" err="1" smtClean="0"/>
              <a:t>Sassière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0590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site d’étude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Chalêt</a:t>
            </a:r>
            <a:r>
              <a:rPr lang="fr-BE" dirty="0" smtClean="0"/>
              <a:t> du </a:t>
            </a:r>
            <a:r>
              <a:rPr lang="fr-BE" dirty="0" err="1" smtClean="0"/>
              <a:t>Santel</a:t>
            </a:r>
            <a:endParaRPr lang="fr-BE" dirty="0" smtClean="0"/>
          </a:p>
          <a:p>
            <a:r>
              <a:rPr lang="fr-BE" dirty="0" smtClean="0"/>
              <a:t>Altitude: ~ 2300m</a:t>
            </a:r>
          </a:p>
          <a:p>
            <a:r>
              <a:rPr lang="fr-BE" dirty="0" smtClean="0"/>
              <a:t>Espèces spécifiques, adaptées</a:t>
            </a:r>
          </a:p>
          <a:p>
            <a:r>
              <a:rPr lang="fr-BE" dirty="0" smtClean="0"/>
              <a:t>Depuis 1990</a:t>
            </a:r>
          </a:p>
          <a:p>
            <a:r>
              <a:rPr lang="fr-BE" dirty="0" smtClean="0"/>
              <a:t>Plus de 20 territoires suivis</a:t>
            </a:r>
          </a:p>
          <a:p>
            <a:r>
              <a:rPr lang="fr-BE" dirty="0" smtClean="0"/>
              <a:t>Plus de 1500 marmottes étudiées</a:t>
            </a:r>
          </a:p>
          <a:p>
            <a:r>
              <a:rPr lang="fr-BE" dirty="0" smtClean="0"/>
              <a:t>Nombreuses autres espèces!</a:t>
            </a:r>
          </a:p>
          <a:p>
            <a:endParaRPr lang="fr-BE" dirty="0"/>
          </a:p>
        </p:txBody>
      </p:sp>
      <p:pic>
        <p:nvPicPr>
          <p:cNvPr id="1026" name="Picture 2" descr="F:\Eathwatch 2014\Earthwatch\image earthwatch briefing\field accomodation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4300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89510" y="3244334"/>
            <a:ext cx="2964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dirty="0" smtClean="0"/>
              <a:t>anne-laure.petit@laposte.net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3768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site d’étude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Chalêt</a:t>
            </a:r>
            <a:r>
              <a:rPr lang="fr-BE" dirty="0" smtClean="0"/>
              <a:t> du </a:t>
            </a:r>
            <a:r>
              <a:rPr lang="fr-BE" dirty="0" err="1" smtClean="0"/>
              <a:t>Santel</a:t>
            </a:r>
            <a:endParaRPr lang="fr-BE" dirty="0" smtClean="0"/>
          </a:p>
          <a:p>
            <a:r>
              <a:rPr lang="fr-BE" dirty="0" smtClean="0"/>
              <a:t>Altitude: ~ 2300m</a:t>
            </a:r>
          </a:p>
          <a:p>
            <a:r>
              <a:rPr lang="fr-BE" dirty="0" smtClean="0"/>
              <a:t>Espèces spécifiques, adaptées</a:t>
            </a:r>
          </a:p>
          <a:p>
            <a:r>
              <a:rPr lang="fr-BE" dirty="0" smtClean="0"/>
              <a:t>Depuis 1990</a:t>
            </a:r>
          </a:p>
          <a:p>
            <a:r>
              <a:rPr lang="fr-BE" dirty="0" smtClean="0"/>
              <a:t>Plus de 20 territoires suivis</a:t>
            </a:r>
          </a:p>
          <a:p>
            <a:r>
              <a:rPr lang="fr-BE" dirty="0" smtClean="0"/>
              <a:t>Plus de 1500 marmottes étudiées</a:t>
            </a:r>
          </a:p>
          <a:p>
            <a:r>
              <a:rPr lang="fr-BE" dirty="0" smtClean="0"/>
              <a:t>Nombreuses autres espèces!</a:t>
            </a:r>
          </a:p>
          <a:p>
            <a:endParaRPr lang="fr-BE" dirty="0"/>
          </a:p>
        </p:txBody>
      </p:sp>
      <p:pic>
        <p:nvPicPr>
          <p:cNvPr id="1026" name="Picture 2" descr="F:\Eathwatch 2014\Earthwatch\image earthwatch briefing\field accomodation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4300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89510" y="3244334"/>
            <a:ext cx="2964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dirty="0" smtClean="0"/>
              <a:t>anne-laure.petit@laposte.net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277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La flore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Gentianes</a:t>
            </a:r>
          </a:p>
          <a:p>
            <a:r>
              <a:rPr lang="fr-BE" dirty="0" smtClean="0"/>
              <a:t>Crocus</a:t>
            </a:r>
          </a:p>
          <a:p>
            <a:r>
              <a:rPr lang="fr-BE" dirty="0" smtClean="0"/>
              <a:t>Anémones</a:t>
            </a:r>
          </a:p>
          <a:p>
            <a:r>
              <a:rPr lang="fr-BE" dirty="0" err="1" smtClean="0"/>
              <a:t>Edelweis</a:t>
            </a:r>
            <a:endParaRPr lang="fr-BE" dirty="0" smtClean="0"/>
          </a:p>
          <a:p>
            <a:r>
              <a:rPr lang="fr-BE" dirty="0" smtClean="0"/>
              <a:t>Orchidées</a:t>
            </a:r>
          </a:p>
          <a:p>
            <a:r>
              <a:rPr lang="fr-BE" dirty="0" smtClean="0"/>
              <a:t>Pensées</a:t>
            </a:r>
          </a:p>
          <a:p>
            <a:r>
              <a:rPr lang="fr-BE" dirty="0" smtClean="0"/>
              <a:t>Et bien d’autres!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9188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La faune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Insectes</a:t>
            </a:r>
          </a:p>
          <a:p>
            <a:r>
              <a:rPr lang="fr-BE" dirty="0" smtClean="0"/>
              <a:t>Amphibiens</a:t>
            </a:r>
          </a:p>
          <a:p>
            <a:r>
              <a:rPr lang="fr-BE" dirty="0" smtClean="0"/>
              <a:t>Reptiles</a:t>
            </a:r>
          </a:p>
          <a:p>
            <a:r>
              <a:rPr lang="fr-BE" dirty="0" smtClean="0"/>
              <a:t>Oiseaux</a:t>
            </a:r>
          </a:p>
          <a:p>
            <a:r>
              <a:rPr lang="fr-BE" dirty="0" smtClean="0"/>
              <a:t>Mammifères</a:t>
            </a:r>
          </a:p>
          <a:p>
            <a:pPr lvl="1"/>
            <a:r>
              <a:rPr lang="fr-BE" dirty="0" smtClean="0"/>
              <a:t>Rongeurs</a:t>
            </a:r>
          </a:p>
          <a:p>
            <a:pPr lvl="1"/>
            <a:r>
              <a:rPr lang="fr-BE" dirty="0" smtClean="0"/>
              <a:t>Carnivores</a:t>
            </a:r>
          </a:p>
          <a:p>
            <a:pPr lvl="1"/>
            <a:r>
              <a:rPr lang="fr-BE" dirty="0" smtClean="0"/>
              <a:t>Herbivores</a:t>
            </a:r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8214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Les marmottes!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14 espèces</a:t>
            </a:r>
          </a:p>
          <a:p>
            <a:r>
              <a:rPr lang="fr-BE" dirty="0" smtClean="0"/>
              <a:t>Marmotte alpine: </a:t>
            </a:r>
            <a:r>
              <a:rPr lang="fr-BE" i="1" dirty="0" err="1" smtClean="0"/>
              <a:t>Marmota</a:t>
            </a:r>
            <a:r>
              <a:rPr lang="fr-BE" i="1" dirty="0" smtClean="0"/>
              <a:t> </a:t>
            </a:r>
            <a:r>
              <a:rPr lang="fr-BE" i="1" dirty="0" err="1" smtClean="0"/>
              <a:t>marmota</a:t>
            </a:r>
            <a:endParaRPr lang="fr-BE" i="1" dirty="0" smtClean="0"/>
          </a:p>
          <a:p>
            <a:r>
              <a:rPr lang="fr-BE" dirty="0" smtClean="0"/>
              <a:t>Poids: ~ 5kg</a:t>
            </a:r>
          </a:p>
          <a:p>
            <a:r>
              <a:rPr lang="fr-BE" dirty="0" smtClean="0"/>
              <a:t>Taille: ~ 50cm</a:t>
            </a:r>
          </a:p>
          <a:p>
            <a:r>
              <a:rPr lang="fr-BE" dirty="0" smtClean="0"/>
              <a:t>Durée de vie: 15ans max?</a:t>
            </a:r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8715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Territoriales</a:t>
            </a:r>
          </a:p>
          <a:p>
            <a:r>
              <a:rPr lang="fr-BE" dirty="0" smtClean="0"/>
              <a:t>Sociables: familles!</a:t>
            </a:r>
          </a:p>
          <a:p>
            <a:r>
              <a:rPr lang="fr-BE" dirty="0" smtClean="0"/>
              <a:t>Couple dominant et subordonnés</a:t>
            </a:r>
          </a:p>
          <a:p>
            <a:r>
              <a:rPr lang="fr-BE" dirty="0" smtClean="0"/>
              <a:t>Terriers principaux et secondaires</a:t>
            </a:r>
          </a:p>
          <a:p>
            <a:r>
              <a:rPr lang="fr-BE" dirty="0" smtClean="0"/>
              <a:t>Alimentation: plantes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4259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133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 projet Marmotte Alpine</vt:lpstr>
      <vt:lpstr>Le site d’étude</vt:lpstr>
      <vt:lpstr>Le site d’étude</vt:lpstr>
      <vt:lpstr>La flore</vt:lpstr>
      <vt:lpstr>La faune</vt:lpstr>
      <vt:lpstr>Les marmottes!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Marmotte Alpine</dc:title>
  <dc:creator>User</dc:creator>
  <cp:lastModifiedBy>User</cp:lastModifiedBy>
  <cp:revision>3</cp:revision>
  <dcterms:created xsi:type="dcterms:W3CDTF">2014-07-02T22:20:32Z</dcterms:created>
  <dcterms:modified xsi:type="dcterms:W3CDTF">2014-07-03T23:42:58Z</dcterms:modified>
</cp:coreProperties>
</file>